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85" r:id="rId6"/>
  </p:sldIdLst>
  <p:sldSz cx="9144000" cy="6858000" type="screen4x3"/>
  <p:notesSz cx="6797675" cy="9926638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FF"/>
    <a:srgbClr val="FF0000"/>
    <a:srgbClr val="99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0929"/>
  </p:normalViewPr>
  <p:slideViewPr>
    <p:cSldViewPr>
      <p:cViewPr varScale="1">
        <p:scale>
          <a:sx n="87" d="100"/>
          <a:sy n="87" d="100"/>
        </p:scale>
        <p:origin x="174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F8C2C8C-E992-F452-C923-D61AC5436C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9" tIns="45650" rIns="91299" bIns="4565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A54C344-CE27-B4AE-6665-BED36921CE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9" tIns="45650" rIns="91299" bIns="4565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727B5EC-BDC0-B4D9-7D7E-AF2EEA7B8E0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9" tIns="45650" rIns="91299" bIns="4565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95035E6-C271-169E-980F-7303C5A074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9" tIns="45650" rIns="91299" bIns="4565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ADBF0F54-8E88-473D-9FBB-F0B6C3F4F9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2564429F-551C-8A69-A4D9-57D38064C5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4" tIns="45652" rIns="91304" bIns="45652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A9F3224-68BF-6243-7107-5CCC8AFD295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4" tIns="45652" rIns="91304" bIns="4565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5BCD652-ADF1-460C-5B59-7C605573956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51DD94BE-0C1D-7291-34F6-8C75CA4C82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5"/>
            <a:ext cx="54356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4" tIns="45652" rIns="91304" bIns="45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07D6B5D5-7BC6-C73E-D17E-47606D7204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4" tIns="45652" rIns="91304" bIns="45652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80C8B364-3AF1-9800-D380-9FE729F739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4" tIns="45652" rIns="91304" bIns="4565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EA31F5AD-45FE-4CFC-9F50-8853ACD3611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1858383-308C-E5AA-6EAE-BF7FAB4038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9B12303-E8C3-8122-3288-63B50D9AF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C4493368-B52B-1314-1BAE-EC523B4B45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599F7F-83BF-448F-8A22-0C526C554C93}" type="slidenum">
              <a:rPr lang="en-GB" altLang="en-US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3B304E-59F1-F97C-89EB-09855E050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EF91D3-86EE-4DA3-05E6-0FCEED102F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DDC976-47F2-1C1D-C2C1-3283FCB0C3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E0A40-A43C-4B4E-9D21-827A7BA7D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3476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71561A-2570-5673-DBF8-9BF691DBB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7042A7-9536-28D9-F0F3-4A3D9A0C9E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DB4A0-EBBB-710D-952C-F52E485D1C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69C9C1-09D4-4539-B7A4-AFE5CA5D31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753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F2BD98-41D9-0B82-F173-CDF1BDF808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C2ACF8-F435-7351-B9B3-299DF80E7B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C43D45-E31E-BD11-519B-391BE0107A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DE854-C0FD-4D65-9D6F-85082F2614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173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7B10AC-AB37-583C-B1F0-DABD1D1C66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BB824A-A707-DD2E-43B6-AC7E10B063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029180-748F-26B0-097F-248D68D67B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45CCAD-7436-4C32-A2C8-603B81FEDE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66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354BAB-5F73-7B89-0CF6-DA2245156D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BC18D-F1F1-E476-B727-FF99C9FE89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AF6C07-F27F-AD47-E165-C62E463D2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316DC-FFA7-4392-A600-B161CA01FF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5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734A3B-5D29-C7E8-ABA5-9A840EB6BF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D2CED4-E5C3-A247-AECD-4718498C1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3E9F56-C55C-02CF-06B3-ACF3CDC704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9ECE9-B6C9-4083-9FC2-DC45AE9B5C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459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B55B1F-FF81-737D-02EA-83AB1B9038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616EF0-C715-8736-997A-83417DD68D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4AC6B0E-AA7B-5D8B-2A61-9461BBB33C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A86B32-22D5-4D46-ABD1-A90E924048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037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7B3FD0-283D-CB1B-1ED1-0B4AEB5E1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BCAAFBD-6375-2B81-361B-D2FAF66A48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DC8229-BE84-ED9D-4403-4B8D82EA5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3F21C7-6A2C-4C39-B912-603F6EC4AF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42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080E04-1A10-3064-84F5-F345ADAD7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C7089A8-DF71-C599-F5EF-DDBB858C38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FEFA5A-4EB5-3321-4D3B-4BA99A841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C05E2-5550-4ACA-A4DE-3925AC6653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4123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3EFA9C-E5F5-C096-120D-6EA903C882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1C9797-4281-7C08-0F70-CE13282BD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FDDBC5-FAA4-9EEC-3DD0-8A482D3C2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21184-0FAA-45B9-B63D-D52ACD8780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071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EF21C4-7E64-AC49-04FA-56CA39ACBF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0A4CF6-8610-1997-2174-3E906181FA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F37E4A-C811-27AC-53D6-56E86DDFC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8D35A4-13CB-4540-B666-632DF0BF20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388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014F0B-8E3E-0F59-26C8-D4228AA7CD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D36A41E-D37B-E99F-BA07-EDE6CD5689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D7078FC-0C7D-6BA8-F87A-61E97FFCF12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F66824E-6A5B-DCB5-16AF-48A768A6341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1E55FB8-1A0F-6AB7-3046-5AE8B08A4F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00F68AD7-C7CC-42B5-B108-7DCC1032163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BDAB0AB-5846-A019-2789-1AC289810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1" y="1277144"/>
            <a:ext cx="8750299" cy="4075112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51" name="Line 3">
            <a:extLst>
              <a:ext uri="{FF2B5EF4-FFF2-40B4-BE49-F238E27FC236}">
                <a16:creationId xmlns:a16="http://schemas.microsoft.com/office/drawing/2014/main" id="{ECA2226B-99DA-7F0B-9CF1-976601A27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762000"/>
            <a:ext cx="0" cy="4648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2" name="Line 4">
            <a:extLst>
              <a:ext uri="{FF2B5EF4-FFF2-40B4-BE49-F238E27FC236}">
                <a16:creationId xmlns:a16="http://schemas.microsoft.com/office/drawing/2014/main" id="{094399E8-DF0F-848D-292B-7C9BD3F14D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9206" y="606426"/>
            <a:ext cx="1588" cy="47720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3" name="Line 5">
            <a:extLst>
              <a:ext uri="{FF2B5EF4-FFF2-40B4-BE49-F238E27FC236}">
                <a16:creationId xmlns:a16="http://schemas.microsoft.com/office/drawing/2014/main" id="{8D1421D3-95CF-1423-2DBA-5CB549D5D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7825" y="1376363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D0B3146B-598D-467B-497F-5511351FBF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3716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F85B2CAD-E4A8-60DB-181D-94A94936B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2954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25A713BE-AE28-D816-C82C-0C9B61192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267200"/>
            <a:ext cx="114300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" name="Line 9">
            <a:extLst>
              <a:ext uri="{FF2B5EF4-FFF2-40B4-BE49-F238E27FC236}">
                <a16:creationId xmlns:a16="http://schemas.microsoft.com/office/drawing/2014/main" id="{CD3C26B4-A17B-BFE8-2878-5A99E1333D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675" y="422275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8" name="Line 10">
            <a:extLst>
              <a:ext uri="{FF2B5EF4-FFF2-40B4-BE49-F238E27FC236}">
                <a16:creationId xmlns:a16="http://schemas.microsoft.com/office/drawing/2014/main" id="{9E171AB5-CBC4-696C-EA7A-0494EB4D21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4102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5741A610-229C-CFDB-EC9C-C5665432CE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8775" y="4500563"/>
            <a:ext cx="849313" cy="8651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0" name="Line 12">
            <a:extLst>
              <a:ext uri="{FF2B5EF4-FFF2-40B4-BE49-F238E27FC236}">
                <a16:creationId xmlns:a16="http://schemas.microsoft.com/office/drawing/2014/main" id="{A2EEACF5-DA26-4EBA-2C42-77410B6AFA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724400"/>
            <a:ext cx="6858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1" name="Line 13">
            <a:extLst>
              <a:ext uri="{FF2B5EF4-FFF2-40B4-BE49-F238E27FC236}">
                <a16:creationId xmlns:a16="http://schemas.microsoft.com/office/drawing/2014/main" id="{100C261A-C523-88B0-D033-9E444F87A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953000"/>
            <a:ext cx="457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2" name="Line 14">
            <a:extLst>
              <a:ext uri="{FF2B5EF4-FFF2-40B4-BE49-F238E27FC236}">
                <a16:creationId xmlns:a16="http://schemas.microsoft.com/office/drawing/2014/main" id="{FBBA132F-240D-7C88-715C-F9567C88A8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1816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3" name="Line 15">
            <a:extLst>
              <a:ext uri="{FF2B5EF4-FFF2-40B4-BE49-F238E27FC236}">
                <a16:creationId xmlns:a16="http://schemas.microsoft.com/office/drawing/2014/main" id="{CB9DAEAC-8F85-3B16-92DE-4195EFE5E4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3716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4" name="Line 16">
            <a:extLst>
              <a:ext uri="{FF2B5EF4-FFF2-40B4-BE49-F238E27FC236}">
                <a16:creationId xmlns:a16="http://schemas.microsoft.com/office/drawing/2014/main" id="{0E577A6F-C14E-D456-B2B6-6B466E3FB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1313" y="135255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5" name="Line 17">
            <a:extLst>
              <a:ext uri="{FF2B5EF4-FFF2-40B4-BE49-F238E27FC236}">
                <a16:creationId xmlns:a16="http://schemas.microsoft.com/office/drawing/2014/main" id="{A380916B-6E42-BAEC-9C51-BB06799FBF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371600"/>
            <a:ext cx="114300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6" name="Line 18">
            <a:extLst>
              <a:ext uri="{FF2B5EF4-FFF2-40B4-BE49-F238E27FC236}">
                <a16:creationId xmlns:a16="http://schemas.microsoft.com/office/drawing/2014/main" id="{D02F93E0-F3B6-F9C2-878D-E7DC90A91C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371600"/>
            <a:ext cx="9144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7" name="Line 19">
            <a:extLst>
              <a:ext uri="{FF2B5EF4-FFF2-40B4-BE49-F238E27FC236}">
                <a16:creationId xmlns:a16="http://schemas.microsoft.com/office/drawing/2014/main" id="{5ADBC665-CD01-3103-83C0-02F7982735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371600"/>
            <a:ext cx="6858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" name="Line 20">
            <a:extLst>
              <a:ext uri="{FF2B5EF4-FFF2-40B4-BE49-F238E27FC236}">
                <a16:creationId xmlns:a16="http://schemas.microsoft.com/office/drawing/2014/main" id="{EB8BF2AA-F768-061E-AA9E-3CC1C9A683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371600"/>
            <a:ext cx="457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9" name="Line 21">
            <a:extLst>
              <a:ext uri="{FF2B5EF4-FFF2-40B4-BE49-F238E27FC236}">
                <a16:creationId xmlns:a16="http://schemas.microsoft.com/office/drawing/2014/main" id="{8D6A7495-FF0D-842D-5167-4B372C1348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3716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0" name="Line 22">
            <a:extLst>
              <a:ext uri="{FF2B5EF4-FFF2-40B4-BE49-F238E27FC236}">
                <a16:creationId xmlns:a16="http://schemas.microsoft.com/office/drawing/2014/main" id="{36BA3E83-6C16-757F-0267-DE6CA1D4E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13716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1" name="Line 23">
            <a:extLst>
              <a:ext uri="{FF2B5EF4-FFF2-40B4-BE49-F238E27FC236}">
                <a16:creationId xmlns:a16="http://schemas.microsoft.com/office/drawing/2014/main" id="{9B405336-E07B-6883-6941-8AF2179E45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1295400"/>
            <a:ext cx="0" cy="411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2" name="Line 24">
            <a:extLst>
              <a:ext uri="{FF2B5EF4-FFF2-40B4-BE49-F238E27FC236}">
                <a16:creationId xmlns:a16="http://schemas.microsoft.com/office/drawing/2014/main" id="{56D7AD13-116B-6192-02DE-C825713DE0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352800"/>
            <a:ext cx="8763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3" name="Text Box 25">
            <a:extLst>
              <a:ext uri="{FF2B5EF4-FFF2-40B4-BE49-F238E27FC236}">
                <a16:creationId xmlns:a16="http://schemas.microsoft.com/office/drawing/2014/main" id="{19DD544F-EA3C-FD69-1122-4B6E165C8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066800"/>
            <a:ext cx="35877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40</a:t>
            </a:r>
          </a:p>
        </p:txBody>
      </p:sp>
      <p:sp>
        <p:nvSpPr>
          <p:cNvPr id="2074" name="Text Box 26">
            <a:extLst>
              <a:ext uri="{FF2B5EF4-FFF2-40B4-BE49-F238E27FC236}">
                <a16:creationId xmlns:a16="http://schemas.microsoft.com/office/drawing/2014/main" id="{802A3326-8431-F806-B2BE-F2A1DDD7F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066800"/>
            <a:ext cx="35877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25</a:t>
            </a:r>
          </a:p>
        </p:txBody>
      </p:sp>
      <p:sp>
        <p:nvSpPr>
          <p:cNvPr id="2075" name="Text Box 27">
            <a:extLst>
              <a:ext uri="{FF2B5EF4-FFF2-40B4-BE49-F238E27FC236}">
                <a16:creationId xmlns:a16="http://schemas.microsoft.com/office/drawing/2014/main" id="{6C329CF7-BA88-6D05-3FD4-3FE03285E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066800"/>
            <a:ext cx="35877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20</a:t>
            </a:r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FC5649E9-00A0-4B46-4E67-9B505BD3A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066800"/>
            <a:ext cx="35877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15</a:t>
            </a:r>
          </a:p>
        </p:txBody>
      </p:sp>
      <p:sp>
        <p:nvSpPr>
          <p:cNvPr id="2077" name="Text Box 29">
            <a:extLst>
              <a:ext uri="{FF2B5EF4-FFF2-40B4-BE49-F238E27FC236}">
                <a16:creationId xmlns:a16="http://schemas.microsoft.com/office/drawing/2014/main" id="{7B949267-F70A-40A2-496B-74AA1DC25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1066800"/>
            <a:ext cx="35877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10</a:t>
            </a:r>
          </a:p>
        </p:txBody>
      </p:sp>
      <p:sp>
        <p:nvSpPr>
          <p:cNvPr id="2078" name="Line 39">
            <a:extLst>
              <a:ext uri="{FF2B5EF4-FFF2-40B4-BE49-F238E27FC236}">
                <a16:creationId xmlns:a16="http://schemas.microsoft.com/office/drawing/2014/main" id="{D5DD52B8-18C0-E804-EDFD-9978C4C48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2954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9" name="Text Box 40">
            <a:extLst>
              <a:ext uri="{FF2B5EF4-FFF2-40B4-BE49-F238E27FC236}">
                <a16:creationId xmlns:a16="http://schemas.microsoft.com/office/drawing/2014/main" id="{25DA56E8-6EC3-A3FF-282E-722F4F99E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5877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50</a:t>
            </a:r>
          </a:p>
        </p:txBody>
      </p:sp>
      <p:sp>
        <p:nvSpPr>
          <p:cNvPr id="2080" name="Text Box 43">
            <a:extLst>
              <a:ext uri="{FF2B5EF4-FFF2-40B4-BE49-F238E27FC236}">
                <a16:creationId xmlns:a16="http://schemas.microsoft.com/office/drawing/2014/main" id="{38B71D18-CEA2-BE51-A89A-BD486A5ED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066800"/>
            <a:ext cx="304800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/>
              <a:t>7</a:t>
            </a:r>
          </a:p>
        </p:txBody>
      </p:sp>
      <p:sp>
        <p:nvSpPr>
          <p:cNvPr id="2081" name="Rectangle 44">
            <a:extLst>
              <a:ext uri="{FF2B5EF4-FFF2-40B4-BE49-F238E27FC236}">
                <a16:creationId xmlns:a16="http://schemas.microsoft.com/office/drawing/2014/main" id="{6606A99E-5283-F99E-0D09-46406AB0C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4876800"/>
            <a:ext cx="762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82" name="Rectangle 45">
            <a:extLst>
              <a:ext uri="{FF2B5EF4-FFF2-40B4-BE49-F238E27FC236}">
                <a16:creationId xmlns:a16="http://schemas.microsoft.com/office/drawing/2014/main" id="{94E400B7-AAD2-C7B4-C91C-34A36675D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2895600"/>
            <a:ext cx="76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83" name="Rectangle 46">
            <a:extLst>
              <a:ext uri="{FF2B5EF4-FFF2-40B4-BE49-F238E27FC236}">
                <a16:creationId xmlns:a16="http://schemas.microsoft.com/office/drawing/2014/main" id="{F3485A79-F805-8840-2399-947169DC4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429000"/>
            <a:ext cx="76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84" name="Rectangle 47">
            <a:extLst>
              <a:ext uri="{FF2B5EF4-FFF2-40B4-BE49-F238E27FC236}">
                <a16:creationId xmlns:a16="http://schemas.microsoft.com/office/drawing/2014/main" id="{DA5810AC-7388-9520-4056-29F9B4D37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886200"/>
            <a:ext cx="762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85" name="Rectangle 48">
            <a:extLst>
              <a:ext uri="{FF2B5EF4-FFF2-40B4-BE49-F238E27FC236}">
                <a16:creationId xmlns:a16="http://schemas.microsoft.com/office/drawing/2014/main" id="{3DDFD693-5AE5-E13B-78B6-611A33A95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4343400"/>
            <a:ext cx="762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86" name="Rectangle 49">
            <a:extLst>
              <a:ext uri="{FF2B5EF4-FFF2-40B4-BE49-F238E27FC236}">
                <a16:creationId xmlns:a16="http://schemas.microsoft.com/office/drawing/2014/main" id="{8F2A1831-F451-9EA1-00DF-A69B9D488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1524000"/>
            <a:ext cx="762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87" name="Rectangle 50">
            <a:extLst>
              <a:ext uri="{FF2B5EF4-FFF2-40B4-BE49-F238E27FC236}">
                <a16:creationId xmlns:a16="http://schemas.microsoft.com/office/drawing/2014/main" id="{DBA3000A-EFBE-50E9-6792-5AE2D6611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1981200"/>
            <a:ext cx="762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88" name="Rectangle 51">
            <a:extLst>
              <a:ext uri="{FF2B5EF4-FFF2-40B4-BE49-F238E27FC236}">
                <a16:creationId xmlns:a16="http://schemas.microsoft.com/office/drawing/2014/main" id="{ED4A351A-6B98-E1E3-34B6-3F288A9B3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2438400"/>
            <a:ext cx="762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090" name="Text Box 62">
            <a:extLst>
              <a:ext uri="{FF2B5EF4-FFF2-40B4-BE49-F238E27FC236}">
                <a16:creationId xmlns:a16="http://schemas.microsoft.com/office/drawing/2014/main" id="{33D67559-FEA8-51C4-5783-DB0F2422B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1524000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091" name="Text Box 63">
            <a:extLst>
              <a:ext uri="{FF2B5EF4-FFF2-40B4-BE49-F238E27FC236}">
                <a16:creationId xmlns:a16="http://schemas.microsoft.com/office/drawing/2014/main" id="{56F2D4DA-C063-8399-9D87-8041C9A73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1955800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2092" name="Text Box 64">
            <a:extLst>
              <a:ext uri="{FF2B5EF4-FFF2-40B4-BE49-F238E27FC236}">
                <a16:creationId xmlns:a16="http://schemas.microsoft.com/office/drawing/2014/main" id="{A6F8E8B5-70A3-EB52-7E95-2BBACB2F8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2459038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2093" name="Text Box 65">
            <a:extLst>
              <a:ext uri="{FF2B5EF4-FFF2-40B4-BE49-F238E27FC236}">
                <a16:creationId xmlns:a16="http://schemas.microsoft.com/office/drawing/2014/main" id="{22D1B0F2-2790-9DF6-F88F-6AAB75CD4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2892425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2094" name="Text Box 66">
            <a:extLst>
              <a:ext uri="{FF2B5EF4-FFF2-40B4-BE49-F238E27FC236}">
                <a16:creationId xmlns:a16="http://schemas.microsoft.com/office/drawing/2014/main" id="{9AF4A173-B0A3-C12F-FDD7-86F1857D0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3395663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5</a:t>
            </a:r>
          </a:p>
        </p:txBody>
      </p:sp>
      <p:sp>
        <p:nvSpPr>
          <p:cNvPr id="2095" name="Text Box 67">
            <a:extLst>
              <a:ext uri="{FF2B5EF4-FFF2-40B4-BE49-F238E27FC236}">
                <a16:creationId xmlns:a16="http://schemas.microsoft.com/office/drawing/2014/main" id="{6D05A6E2-93D7-9452-D557-A50C1B1A7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3827463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2096" name="Text Box 68">
            <a:extLst>
              <a:ext uri="{FF2B5EF4-FFF2-40B4-BE49-F238E27FC236}">
                <a16:creationId xmlns:a16="http://schemas.microsoft.com/office/drawing/2014/main" id="{40C88A0E-E8A1-3B94-3050-14F2ADC5D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4332288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2097" name="Text Box 69">
            <a:extLst>
              <a:ext uri="{FF2B5EF4-FFF2-40B4-BE49-F238E27FC236}">
                <a16:creationId xmlns:a16="http://schemas.microsoft.com/office/drawing/2014/main" id="{63B0CBEB-81BB-6763-15B9-353CCFE5C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4908550"/>
            <a:ext cx="295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Tahoma" panose="020B0604030504040204" pitchFamily="34" charset="0"/>
              </a:rPr>
              <a:t>8</a:t>
            </a:r>
          </a:p>
        </p:txBody>
      </p:sp>
      <p:sp>
        <p:nvSpPr>
          <p:cNvPr id="2098" name="Line 96">
            <a:extLst>
              <a:ext uri="{FF2B5EF4-FFF2-40B4-BE49-F238E27FC236}">
                <a16:creationId xmlns:a16="http://schemas.microsoft.com/office/drawing/2014/main" id="{07C4166A-40DC-E957-AD5D-B16938092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825" y="1844675"/>
            <a:ext cx="288925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450F4D-15DE-2B0F-A213-CE9A53765810}"/>
              </a:ext>
            </a:extLst>
          </p:cNvPr>
          <p:cNvSpPr/>
          <p:nvPr/>
        </p:nvSpPr>
        <p:spPr bwMode="auto">
          <a:xfrm>
            <a:off x="5421314" y="5378452"/>
            <a:ext cx="1000918" cy="838197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037A00-EFA8-97A0-14B0-5DC90AC616EF}"/>
              </a:ext>
            </a:extLst>
          </p:cNvPr>
          <p:cNvSpPr/>
          <p:nvPr/>
        </p:nvSpPr>
        <p:spPr bwMode="auto">
          <a:xfrm>
            <a:off x="5811811" y="5181600"/>
            <a:ext cx="527103" cy="989970"/>
          </a:xfrm>
          <a:prstGeom prst="rect">
            <a:avLst/>
          </a:prstGeom>
          <a:solidFill>
            <a:srgbClr val="008000"/>
          </a:solidFill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chemeClr val="tx1"/>
                </a:solidFill>
                <a:latin typeface="Tahoma" pitchFamily="34" charset="0"/>
                <a:ea typeface="Tahoma"/>
                <a:cs typeface="Tahoma"/>
              </a:rPr>
              <a:t>Van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DC494-27AB-E928-A7D6-C919C8BE40C0}"/>
              </a:ext>
            </a:extLst>
          </p:cNvPr>
          <p:cNvSpPr/>
          <p:nvPr/>
        </p:nvSpPr>
        <p:spPr bwMode="auto">
          <a:xfrm rot="16200000">
            <a:off x="7915879" y="4542056"/>
            <a:ext cx="527103" cy="989970"/>
          </a:xfrm>
          <a:prstGeom prst="rect">
            <a:avLst/>
          </a:prstGeom>
          <a:solidFill>
            <a:srgbClr val="008000"/>
          </a:solidFill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chemeClr val="tx1"/>
                </a:solidFill>
                <a:latin typeface="Tahoma" pitchFamily="34" charset="0"/>
                <a:ea typeface="Tahoma"/>
                <a:cs typeface="Tahoma"/>
              </a:rPr>
              <a:t>Van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3112A0-D535-C217-E2F8-3C6F01E40316}"/>
              </a:ext>
            </a:extLst>
          </p:cNvPr>
          <p:cNvSpPr/>
          <p:nvPr/>
        </p:nvSpPr>
        <p:spPr bwMode="auto">
          <a:xfrm rot="16200000">
            <a:off x="590839" y="4554948"/>
            <a:ext cx="527103" cy="989970"/>
          </a:xfrm>
          <a:prstGeom prst="rect">
            <a:avLst/>
          </a:prstGeom>
          <a:solidFill>
            <a:srgbClr val="008000"/>
          </a:solidFill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chemeClr val="tx1"/>
                </a:solidFill>
                <a:latin typeface="Tahoma" pitchFamily="34" charset="0"/>
                <a:ea typeface="Tahoma"/>
                <a:cs typeface="Tahoma"/>
              </a:rPr>
              <a:t>Van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29131-591B-4B5A-DB24-4D83F67ACF6E}"/>
              </a:ext>
            </a:extLst>
          </p:cNvPr>
          <p:cNvSpPr txBox="1"/>
          <p:nvPr/>
        </p:nvSpPr>
        <p:spPr>
          <a:xfrm>
            <a:off x="346869" y="4427832"/>
            <a:ext cx="10620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Position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3AAD82-780D-64B5-D9D0-928115A9F004}"/>
              </a:ext>
            </a:extLst>
          </p:cNvPr>
          <p:cNvSpPr txBox="1"/>
          <p:nvPr/>
        </p:nvSpPr>
        <p:spPr>
          <a:xfrm>
            <a:off x="5362253" y="4767802"/>
            <a:ext cx="1261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Position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36D51F-29B7-313D-A664-E0E4F63A4B34}"/>
              </a:ext>
            </a:extLst>
          </p:cNvPr>
          <p:cNvSpPr txBox="1"/>
          <p:nvPr/>
        </p:nvSpPr>
        <p:spPr>
          <a:xfrm>
            <a:off x="7453039" y="4455696"/>
            <a:ext cx="1248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Position 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2FA6DE-3BFE-4C5E-549B-C513703291CC}"/>
              </a:ext>
            </a:extLst>
          </p:cNvPr>
          <p:cNvCxnSpPr/>
          <p:nvPr/>
        </p:nvCxnSpPr>
        <p:spPr bwMode="auto">
          <a:xfrm>
            <a:off x="990600" y="1485900"/>
            <a:ext cx="0" cy="2857500"/>
          </a:xfrm>
          <a:prstGeom prst="line">
            <a:avLst/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46A3C4F-8EDA-461C-4592-44A652DFE8F1}"/>
              </a:ext>
            </a:extLst>
          </p:cNvPr>
          <p:cNvSpPr txBox="1"/>
          <p:nvPr/>
        </p:nvSpPr>
        <p:spPr>
          <a:xfrm>
            <a:off x="408384" y="2263041"/>
            <a:ext cx="1164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Archery shooting line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753FEE-175B-7996-A26A-ADCC424856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071" y="1588770"/>
            <a:ext cx="386715" cy="363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C3D211B-C8AE-450F-7191-CD3C204763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683" y="2115037"/>
            <a:ext cx="386715" cy="363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3C7BC8-896A-DE68-F54B-222AB8E1C9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223" y="2769553"/>
            <a:ext cx="386715" cy="363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443F6A5-5CA6-4410-E6BC-4FC8A8F3F8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266" y="3369310"/>
            <a:ext cx="386715" cy="363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261E0CF-37C9-03E0-5642-7160A46BE5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086" y="3830773"/>
            <a:ext cx="386715" cy="363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AD2E943-BEF6-B785-ABB8-45B4F166E5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408" y="4368825"/>
            <a:ext cx="386715" cy="3638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E445493-BD33-A91D-3779-23DF3D035D32}"/>
              </a:ext>
            </a:extLst>
          </p:cNvPr>
          <p:cNvCxnSpPr/>
          <p:nvPr/>
        </p:nvCxnSpPr>
        <p:spPr bwMode="auto">
          <a:xfrm flipV="1">
            <a:off x="7453039" y="5838825"/>
            <a:ext cx="297136" cy="580231"/>
          </a:xfrm>
          <a:prstGeom prst="straightConnector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C81641C-76DF-AE3D-8B17-10E669102BA7}"/>
              </a:ext>
            </a:extLst>
          </p:cNvPr>
          <p:cNvSpPr txBox="1"/>
          <p:nvPr/>
        </p:nvSpPr>
        <p:spPr>
          <a:xfrm>
            <a:off x="7495690" y="5506620"/>
            <a:ext cx="683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0B5C270-914D-CBBB-A19B-3455ECDBC422}"/>
              </a:ext>
            </a:extLst>
          </p:cNvPr>
          <p:cNvCxnSpPr/>
          <p:nvPr/>
        </p:nvCxnSpPr>
        <p:spPr bwMode="auto">
          <a:xfrm>
            <a:off x="7495690" y="6075118"/>
            <a:ext cx="188755" cy="96452"/>
          </a:xfrm>
          <a:prstGeom prst="lin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c6e4a1ea-079d-442a-9519-d1583de359be" xsi:nil="true"/>
    <lcf76f155ced4ddcb4097134ff3c332f xmlns="c6e4a1ea-079d-442a-9519-d1583de359be">
      <Terms xmlns="http://schemas.microsoft.com/office/infopath/2007/PartnerControls"/>
    </lcf76f155ced4ddcb4097134ff3c332f>
    <TaxCatchAll xmlns="dc9192e3-6db0-4229-9389-084d3bc812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011283C44DBE44BED0FD0256D32225" ma:contentTypeVersion="19" ma:contentTypeDescription="Create a new document." ma:contentTypeScope="" ma:versionID="4ab3026da3b3bf061293ecb0954b3ef9">
  <xsd:schema xmlns:xsd="http://www.w3.org/2001/XMLSchema" xmlns:xs="http://www.w3.org/2001/XMLSchema" xmlns:p="http://schemas.microsoft.com/office/2006/metadata/properties" xmlns:ns2="c6e4a1ea-079d-442a-9519-d1583de359be" xmlns:ns3="dc9192e3-6db0-4229-9389-084d3bc812bf" targetNamespace="http://schemas.microsoft.com/office/2006/metadata/properties" ma:root="true" ma:fieldsID="c55d0966e4bcbe78305ce72691a7ba19" ns2:_="" ns3:_="">
    <xsd:import namespace="c6e4a1ea-079d-442a-9519-d1583de359be"/>
    <xsd:import namespace="dc9192e3-6db0-4229-9389-084d3bc812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4a1ea-079d-442a-9519-d1583de359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192e3-6db0-4229-9389-084d3bc812b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37f4d654-2792-4091-8e81-2a2e0bfc93f9}" ma:internalName="TaxCatchAll" ma:showField="CatchAllData" ma:web="dc9192e3-6db0-4229-9389-084d3bc812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7815DC-59B9-4DE4-818B-2B5A9074B78D}">
  <ds:schemaRefs>
    <ds:schemaRef ds:uri="http://schemas.microsoft.com/office/2006/metadata/properties"/>
    <ds:schemaRef ds:uri="http://schemas.microsoft.com/office/infopath/2007/PartnerControls"/>
    <ds:schemaRef ds:uri="c6e4a1ea-079d-442a-9519-d1583de359be"/>
    <ds:schemaRef ds:uri="dc9192e3-6db0-4229-9389-084d3bc812bf"/>
  </ds:schemaRefs>
</ds:datastoreItem>
</file>

<file path=customXml/itemProps2.xml><?xml version="1.0" encoding="utf-8"?>
<ds:datastoreItem xmlns:ds="http://schemas.openxmlformats.org/officeDocument/2006/customXml" ds:itemID="{F2D0F4B7-4FE9-473F-9C83-E9D9730B8A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5CFE9C-0C50-4229-BDA0-49BA8F294A41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A79C5B47-1E82-4306-8E75-1B10FA64E3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e4a1ea-079d-442a-9519-d1583de359be"/>
    <ds:schemaRef ds:uri="dc9192e3-6db0-4229-9389-084d3bc812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5915</TotalTime>
  <Words>29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Tahoma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Toby Knight PC 46011405</dc:creator>
  <cp:lastModifiedBy>Steve Ridley</cp:lastModifiedBy>
  <cp:revision>126</cp:revision>
  <cp:lastPrinted>2017-02-21T11:20:56Z</cp:lastPrinted>
  <dcterms:modified xsi:type="dcterms:W3CDTF">2025-10-09T08:16:59Z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S-1-22-1-0</vt:lpwstr>
  </property>
  <property fmtid="{D5CDD505-2E9C-101B-9397-08002B2CF9AE}" pid="3" name="Order">
    <vt:lpwstr>8370400.00000000</vt:lpwstr>
  </property>
  <property fmtid="{D5CDD505-2E9C-101B-9397-08002B2CF9AE}" pid="4" name="display_urn:schemas-microsoft-com:office:office#Author">
    <vt:lpwstr>S-1-22-1-0</vt:lpwstr>
  </property>
  <property fmtid="{D5CDD505-2E9C-101B-9397-08002B2CF9AE}" pid="5" name="ContentTypeId">
    <vt:lpwstr>0x010100C7011283C44DBE44BED0FD0256D32225</vt:lpwstr>
  </property>
  <property fmtid="{D5CDD505-2E9C-101B-9397-08002B2CF9AE}" pid="6" name="MediaServiceImageTags">
    <vt:lpwstr/>
  </property>
</Properties>
</file>